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525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0" name="19 - Υπότιτλος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1" name="1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Στρογγύλεμα μίας γωνίας ορθογωνίου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Στρογγυλεμένο ορθογώνιο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- Θέση τίτλου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342CEA3-3058-4D43-AE35-B3DA76CB4003}" type="datetimeFigureOut">
              <a:rPr lang="el-GR" smtClean="0"/>
              <a:pPr/>
              <a:t>20/6/2024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 - Θέση περιεχομένου" descr="20231107_12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385177">
            <a:off x="6095755" y="1988502"/>
            <a:ext cx="2448756" cy="18365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" name="5 - Θέση περιεχομένου" descr="20231115_114426.jpg"/>
          <p:cNvPicPr>
            <a:picLocks noChangeAspect="1"/>
          </p:cNvPicPr>
          <p:nvPr/>
        </p:nvPicPr>
        <p:blipFill>
          <a:blip r:embed="rId3" cstate="print"/>
          <a:srcRect b="1854"/>
          <a:stretch>
            <a:fillRect/>
          </a:stretch>
        </p:blipFill>
        <p:spPr>
          <a:xfrm rot="21295935">
            <a:off x="571985" y="1957977"/>
            <a:ext cx="2354702" cy="17332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9 - Θέση περιεχομένου" descr="20231107_12245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86116" y="2143116"/>
            <a:ext cx="2428892" cy="18216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5 - TextBox"/>
          <p:cNvSpPr txBox="1"/>
          <p:nvPr/>
        </p:nvSpPr>
        <p:spPr>
          <a:xfrm>
            <a:off x="571472" y="1357298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  <a:latin typeface="Comic Sans MS" pitchFamily="66" charset="0"/>
              </a:rPr>
              <a:t>ΣΚΥΨΕ</a:t>
            </a:r>
            <a:endParaRPr lang="el-G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3286116" y="1500174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  <a:latin typeface="Comic Sans MS" pitchFamily="66" charset="0"/>
              </a:rPr>
              <a:t>ΚΑΛΥΨΟΥ</a:t>
            </a:r>
            <a:endParaRPr lang="el-G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6072166" y="1285860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  <a:latin typeface="Comic Sans MS" pitchFamily="66" charset="0"/>
              </a:rPr>
              <a:t>ΚΡΑΤΗΣΟΥ</a:t>
            </a:r>
            <a:endParaRPr lang="el-GR" sz="3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5929290" y="6143644"/>
            <a:ext cx="32147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i="1" dirty="0" smtClean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ΝΗΠΙΑΓΩΓΕΙΟ ΤΡΑΓΑΝΟΥ</a:t>
            </a:r>
            <a:endParaRPr lang="el-GR" sz="1400" i="1" dirty="0">
              <a:solidFill>
                <a:schemeClr val="accent6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2" name="11 - Πεντάγωνο"/>
          <p:cNvSpPr/>
          <p:nvPr/>
        </p:nvSpPr>
        <p:spPr>
          <a:xfrm>
            <a:off x="571472" y="5000636"/>
            <a:ext cx="3857652" cy="642942"/>
          </a:xfrm>
          <a:prstGeom prst="homePlate">
            <a:avLst/>
          </a:prstGeom>
          <a:solidFill>
            <a:srgbClr val="FF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b="1" dirty="0" smtClean="0"/>
              <a:t>… και μη ξεχνάς τα τηλέφωνα πρώτης ανάγκης</a:t>
            </a:r>
            <a:endParaRPr lang="el-GR" sz="1600" b="1" dirty="0"/>
          </a:p>
        </p:txBody>
      </p:sp>
      <p:sp>
        <p:nvSpPr>
          <p:cNvPr id="14" name="13 - Οριζόντιος πάπυρος"/>
          <p:cNvSpPr/>
          <p:nvPr/>
        </p:nvSpPr>
        <p:spPr>
          <a:xfrm>
            <a:off x="2214546" y="428604"/>
            <a:ext cx="4929222" cy="571504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rgbClr val="C00000"/>
                </a:solidFill>
              </a:rPr>
              <a:t>ΣΕΙΣΜΟΣ; ΜΗ ΣΕ ΠΙΑΝΕΙ ΠΑΝΙΚΟΣ</a:t>
            </a:r>
            <a:endParaRPr lang="el-GR" b="1" dirty="0">
              <a:solidFill>
                <a:srgbClr val="C00000"/>
              </a:solidFill>
            </a:endParaRPr>
          </a:p>
        </p:txBody>
      </p:sp>
      <p:pic>
        <p:nvPicPr>
          <p:cNvPr id="16" name="6 - Θέση περιεχομένου" descr="Τηλέφωνα-Έκτακτης-Ανάγκης-Καρτέλα-μαμά (1).jpg"/>
          <p:cNvPicPr>
            <a:picLocks noChangeAspect="1"/>
          </p:cNvPicPr>
          <p:nvPr/>
        </p:nvPicPr>
        <p:blipFill>
          <a:blip r:embed="rId5"/>
          <a:srcRect b="66301"/>
          <a:stretch>
            <a:fillRect/>
          </a:stretch>
        </p:blipFill>
        <p:spPr>
          <a:xfrm>
            <a:off x="4714876" y="4500570"/>
            <a:ext cx="3786214" cy="857256"/>
          </a:xfrm>
          <a:prstGeom prst="rect">
            <a:avLst/>
          </a:prstGeom>
        </p:spPr>
      </p:pic>
      <p:pic>
        <p:nvPicPr>
          <p:cNvPr id="17" name="6 - Θέση περιεχομένου" descr="Τηλέφωνα-Έκτακτης-Ανάγκης-Καρτέλα-μαμά (1).jpg"/>
          <p:cNvPicPr>
            <a:picLocks noChangeAspect="1"/>
          </p:cNvPicPr>
          <p:nvPr/>
        </p:nvPicPr>
        <p:blipFill>
          <a:blip r:embed="rId6" cstate="print"/>
          <a:srcRect l="37736" t="28082" r="32075"/>
          <a:stretch>
            <a:fillRect/>
          </a:stretch>
        </p:blipFill>
        <p:spPr>
          <a:xfrm>
            <a:off x="6215074" y="5286388"/>
            <a:ext cx="875219" cy="700446"/>
          </a:xfrm>
          <a:prstGeom prst="rect">
            <a:avLst/>
          </a:prstGeom>
        </p:spPr>
      </p:pic>
      <p:pic>
        <p:nvPicPr>
          <p:cNvPr id="18" name="6 - Θέση περιεχομένου" descr="Τηλέφωνα-Έκτακτης-Ανάγκης-Καρτέλα-μαμά (1).jpg"/>
          <p:cNvPicPr>
            <a:picLocks noChangeAspect="1"/>
          </p:cNvPicPr>
          <p:nvPr/>
        </p:nvPicPr>
        <p:blipFill>
          <a:blip r:embed="rId7" cstate="print"/>
          <a:srcRect t="28082" r="66793"/>
          <a:stretch>
            <a:fillRect/>
          </a:stretch>
        </p:blipFill>
        <p:spPr>
          <a:xfrm>
            <a:off x="4786314" y="5286388"/>
            <a:ext cx="937813" cy="682310"/>
          </a:xfrm>
          <a:prstGeom prst="rect">
            <a:avLst/>
          </a:prstGeom>
        </p:spPr>
      </p:pic>
      <p:pic>
        <p:nvPicPr>
          <p:cNvPr id="19" name="6 - Θέση περιεχομένου" descr="Τηλέφωνα-Έκτακτης-Ανάγκης-Καρτέλα-μαμά (1).jpg"/>
          <p:cNvPicPr>
            <a:picLocks noChangeAspect="1"/>
          </p:cNvPicPr>
          <p:nvPr/>
        </p:nvPicPr>
        <p:blipFill>
          <a:blip r:embed="rId6" cstate="print"/>
          <a:srcRect l="73585" t="28082"/>
          <a:stretch>
            <a:fillRect/>
          </a:stretch>
        </p:blipFill>
        <p:spPr>
          <a:xfrm>
            <a:off x="7643834" y="5286388"/>
            <a:ext cx="765817" cy="700446"/>
          </a:xfrm>
          <a:prstGeom prst="rect">
            <a:avLst/>
          </a:prstGeom>
        </p:spPr>
      </p:pic>
      <p:sp>
        <p:nvSpPr>
          <p:cNvPr id="20" name="19 - Ορθογώνιο"/>
          <p:cNvSpPr/>
          <p:nvPr/>
        </p:nvSpPr>
        <p:spPr>
          <a:xfrm>
            <a:off x="5929322" y="4357694"/>
            <a:ext cx="142876" cy="10715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Ορθογώνιο"/>
          <p:cNvSpPr/>
          <p:nvPr/>
        </p:nvSpPr>
        <p:spPr>
          <a:xfrm>
            <a:off x="7358082" y="4286256"/>
            <a:ext cx="142876" cy="10715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Άποψη">
  <a:themeElements>
    <a:clrScheme name="Άποψη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Άποψη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Άπο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48</TotalTime>
  <Words>19</Words>
  <Application>Microsoft Office PowerPoint</Application>
  <PresentationFormat>Προβολή στην οθόνη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Άποψη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14</cp:revision>
  <cp:lastPrinted>2023-11-24T07:29:24Z</cp:lastPrinted>
  <dcterms:modified xsi:type="dcterms:W3CDTF">2024-06-20T12:20:47Z</dcterms:modified>
</cp:coreProperties>
</file>